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326" r:id="rId3"/>
    <p:sldId id="329" r:id="rId4"/>
    <p:sldId id="330" r:id="rId5"/>
    <p:sldId id="331" r:id="rId6"/>
  </p:sldIdLst>
  <p:sldSz cx="9144000" cy="6858000" type="screen4x3"/>
  <p:notesSz cx="6807200" cy="9939338"/>
  <p:defaultTextStyle>
    <a:defPPr>
      <a:defRPr lang="ko-KR"/>
    </a:defPPr>
    <a:lvl1pPr algn="l" rtl="0" fontAlgn="base" latinLnBrk="1">
      <a:spcBef>
        <a:spcPct val="0"/>
      </a:spcBef>
      <a:spcAft>
        <a:spcPct val="0"/>
      </a:spcAft>
      <a:defRPr kumimoji="1" kern="1200">
        <a:solidFill>
          <a:schemeClr val="tx1"/>
        </a:solidFill>
        <a:latin typeface="굴림" charset="-127"/>
        <a:ea typeface="굴림" charset="-127"/>
        <a:cs typeface="+mn-cs"/>
      </a:defRPr>
    </a:lvl1pPr>
    <a:lvl2pPr marL="457200" algn="l" rtl="0" fontAlgn="base" latinLnBrk="1">
      <a:spcBef>
        <a:spcPct val="0"/>
      </a:spcBef>
      <a:spcAft>
        <a:spcPct val="0"/>
      </a:spcAft>
      <a:defRPr kumimoji="1" kern="1200">
        <a:solidFill>
          <a:schemeClr val="tx1"/>
        </a:solidFill>
        <a:latin typeface="굴림" charset="-127"/>
        <a:ea typeface="굴림" charset="-127"/>
        <a:cs typeface="+mn-cs"/>
      </a:defRPr>
    </a:lvl2pPr>
    <a:lvl3pPr marL="914400" algn="l" rtl="0" fontAlgn="base" latinLnBrk="1">
      <a:spcBef>
        <a:spcPct val="0"/>
      </a:spcBef>
      <a:spcAft>
        <a:spcPct val="0"/>
      </a:spcAft>
      <a:defRPr kumimoji="1" kern="1200">
        <a:solidFill>
          <a:schemeClr val="tx1"/>
        </a:solidFill>
        <a:latin typeface="굴림" charset="-127"/>
        <a:ea typeface="굴림" charset="-127"/>
        <a:cs typeface="+mn-cs"/>
      </a:defRPr>
    </a:lvl3pPr>
    <a:lvl4pPr marL="1371600" algn="l" rtl="0" fontAlgn="base" latinLnBrk="1">
      <a:spcBef>
        <a:spcPct val="0"/>
      </a:spcBef>
      <a:spcAft>
        <a:spcPct val="0"/>
      </a:spcAft>
      <a:defRPr kumimoji="1" kern="1200">
        <a:solidFill>
          <a:schemeClr val="tx1"/>
        </a:solidFill>
        <a:latin typeface="굴림" charset="-127"/>
        <a:ea typeface="굴림" charset="-127"/>
        <a:cs typeface="+mn-cs"/>
      </a:defRPr>
    </a:lvl4pPr>
    <a:lvl5pPr marL="1828800" algn="l" rtl="0" fontAlgn="base" latinLnBrk="1">
      <a:spcBef>
        <a:spcPct val="0"/>
      </a:spcBef>
      <a:spcAft>
        <a:spcPct val="0"/>
      </a:spcAft>
      <a:defRPr kumimoji="1" kern="1200">
        <a:solidFill>
          <a:schemeClr val="tx1"/>
        </a:solidFill>
        <a:latin typeface="굴림" charset="-127"/>
        <a:ea typeface="굴림" charset="-127"/>
        <a:cs typeface="+mn-cs"/>
      </a:defRPr>
    </a:lvl5pPr>
    <a:lvl6pPr marL="2286000" algn="l" defTabSz="914400" rtl="0" eaLnBrk="1" latinLnBrk="1" hangingPunct="1">
      <a:defRPr kumimoji="1" kern="1200">
        <a:solidFill>
          <a:schemeClr val="tx1"/>
        </a:solidFill>
        <a:latin typeface="굴림" charset="-127"/>
        <a:ea typeface="굴림" charset="-127"/>
        <a:cs typeface="+mn-cs"/>
      </a:defRPr>
    </a:lvl6pPr>
    <a:lvl7pPr marL="2743200" algn="l" defTabSz="914400" rtl="0" eaLnBrk="1" latinLnBrk="1" hangingPunct="1">
      <a:defRPr kumimoji="1" kern="1200">
        <a:solidFill>
          <a:schemeClr val="tx1"/>
        </a:solidFill>
        <a:latin typeface="굴림" charset="-127"/>
        <a:ea typeface="굴림" charset="-127"/>
        <a:cs typeface="+mn-cs"/>
      </a:defRPr>
    </a:lvl7pPr>
    <a:lvl8pPr marL="3200400" algn="l" defTabSz="914400" rtl="0" eaLnBrk="1" latinLnBrk="1" hangingPunct="1">
      <a:defRPr kumimoji="1" kern="1200">
        <a:solidFill>
          <a:schemeClr val="tx1"/>
        </a:solidFill>
        <a:latin typeface="굴림" charset="-127"/>
        <a:ea typeface="굴림" charset="-127"/>
        <a:cs typeface="+mn-cs"/>
      </a:defRPr>
    </a:lvl8pPr>
    <a:lvl9pPr marL="3657600" algn="l" defTabSz="914400" rtl="0" eaLnBrk="1" latinLnBrk="1" hangingPunct="1">
      <a:defRPr kumimoji="1" kern="1200">
        <a:solidFill>
          <a:schemeClr val="tx1"/>
        </a:solidFill>
        <a:latin typeface="굴림" charset="-127"/>
        <a:ea typeface="굴림" charset="-127"/>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6600"/>
    <a:srgbClr val="99CC00"/>
    <a:srgbClr val="006699"/>
    <a:srgbClr val="FF99FF"/>
    <a:srgbClr val="7F7F7F"/>
    <a:srgbClr val="99CCFF"/>
    <a:srgbClr val="336600"/>
  </p:clrMru>
</p:presentationPr>
</file>

<file path=ppt/tableStyles.xml><?xml version="1.0" encoding="utf-8"?>
<a:tblStyleLst xmlns:a="http://schemas.openxmlformats.org/drawingml/2006/main" def="{5C22544A-7EE6-4342-B048-85BDC9FD1C3A}">
  <a:tblStyle styleId="{E8034E78-7F5D-4C2E-B375-FC64B27BC917}" styleName="어두운 스타일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29" autoAdjust="0"/>
    <p:restoredTop sz="83806" autoAdjust="0"/>
  </p:normalViewPr>
  <p:slideViewPr>
    <p:cSldViewPr>
      <p:cViewPr varScale="1">
        <p:scale>
          <a:sx n="58" d="100"/>
          <a:sy n="58" d="100"/>
        </p:scale>
        <p:origin x="-546" y="-90"/>
      </p:cViewPr>
      <p:guideLst>
        <p:guide orient="horz" pos="2251"/>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50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idx="1"/>
          </p:nvPr>
        </p:nvSpPr>
        <p:spPr>
          <a:xfrm>
            <a:off x="3856038" y="0"/>
            <a:ext cx="2949575" cy="496888"/>
          </a:xfrm>
          <a:prstGeom prst="rect">
            <a:avLst/>
          </a:prstGeom>
        </p:spPr>
        <p:txBody>
          <a:bodyPr vert="horz" lIns="91440" tIns="45720" rIns="91440" bIns="45720" rtlCol="0"/>
          <a:lstStyle>
            <a:lvl1pPr algn="r">
              <a:defRPr sz="1200" smtClean="0"/>
            </a:lvl1pPr>
          </a:lstStyle>
          <a:p>
            <a:pPr>
              <a:defRPr/>
            </a:pPr>
            <a:fld id="{CF18DE5B-3225-4ED5-99C1-CADF456796FE}" type="datetimeFigureOut">
              <a:rPr lang="ko-KR" altLang="en-US"/>
              <a:pPr>
                <a:defRPr/>
              </a:pPr>
              <a:t>2010-09-07</a:t>
            </a:fld>
            <a:endParaRPr lang="ko-KR" altLang="en-US"/>
          </a:p>
        </p:txBody>
      </p:sp>
      <p:sp>
        <p:nvSpPr>
          <p:cNvPr id="4" name="슬라이드 이미지 개체 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pPr lvl="0"/>
            <a:endParaRPr lang="ko-KR" altLang="en-US" noProof="0"/>
          </a:p>
        </p:txBody>
      </p:sp>
      <p:sp>
        <p:nvSpPr>
          <p:cNvPr id="5" name="슬라이드 노트 개체 틀 4"/>
          <p:cNvSpPr>
            <a:spLocks noGrp="1"/>
          </p:cNvSpPr>
          <p:nvPr>
            <p:ph type="body" sz="quarter" idx="3"/>
          </p:nvPr>
        </p:nvSpPr>
        <p:spPr>
          <a:xfrm>
            <a:off x="681038" y="4721225"/>
            <a:ext cx="5445125" cy="4471988"/>
          </a:xfrm>
          <a:prstGeom prst="rect">
            <a:avLst/>
          </a:prstGeom>
        </p:spPr>
        <p:txBody>
          <a:bodyPr vert="horz" lIns="91440" tIns="45720" rIns="91440" bIns="45720" rtlCol="0">
            <a:normAutofit/>
          </a:bodyPr>
          <a:lstStyle/>
          <a:p>
            <a:pPr lvl="0"/>
            <a:r>
              <a:rPr lang="ko-KR" altLang="en-US" noProof="0" smtClean="0"/>
              <a:t>마스터 텍스트 스타일을 편집합니다</a:t>
            </a:r>
          </a:p>
          <a:p>
            <a:pPr lvl="1"/>
            <a:r>
              <a:rPr lang="ko-KR" altLang="en-US" noProof="0" smtClean="0"/>
              <a:t>둘째 수준</a:t>
            </a:r>
          </a:p>
          <a:p>
            <a:pPr lvl="2"/>
            <a:r>
              <a:rPr lang="ko-KR" altLang="en-US" noProof="0" smtClean="0"/>
              <a:t>셋째 수준</a:t>
            </a:r>
          </a:p>
          <a:p>
            <a:pPr lvl="3"/>
            <a:r>
              <a:rPr lang="ko-KR" altLang="en-US" noProof="0" smtClean="0"/>
              <a:t>넷째 수준</a:t>
            </a:r>
          </a:p>
          <a:p>
            <a:pPr lvl="4"/>
            <a:r>
              <a:rPr lang="ko-KR" altLang="en-US" noProof="0" smtClean="0"/>
              <a:t>다섯째 수준</a:t>
            </a:r>
            <a:endParaRPr lang="ko-KR" altLang="en-US" noProof="0"/>
          </a:p>
        </p:txBody>
      </p:sp>
      <p:sp>
        <p:nvSpPr>
          <p:cNvPr id="6" name="바닥글 개체 틀 5"/>
          <p:cNvSpPr>
            <a:spLocks noGrp="1"/>
          </p:cNvSpPr>
          <p:nvPr>
            <p:ph type="ftr" sz="quarter" idx="4"/>
          </p:nvPr>
        </p:nvSpPr>
        <p:spPr>
          <a:xfrm>
            <a:off x="0" y="9440863"/>
            <a:ext cx="2949575" cy="496887"/>
          </a:xfrm>
          <a:prstGeom prst="rect">
            <a:avLst/>
          </a:prstGeom>
        </p:spPr>
        <p:txBody>
          <a:bodyPr vert="horz" lIns="91440" tIns="45720" rIns="91440" bIns="45720" rtlCol="0" anchor="b"/>
          <a:lstStyle>
            <a:lvl1pPr algn="l">
              <a:defRPr sz="1200"/>
            </a:lvl1pPr>
          </a:lstStyle>
          <a:p>
            <a:pPr>
              <a:defRPr/>
            </a:pPr>
            <a:endParaRPr lang="ko-KR" altLang="en-US"/>
          </a:p>
        </p:txBody>
      </p:sp>
      <p:sp>
        <p:nvSpPr>
          <p:cNvPr id="7" name="슬라이드 번호 개체 틀 6"/>
          <p:cNvSpPr>
            <a:spLocks noGrp="1"/>
          </p:cNvSpPr>
          <p:nvPr>
            <p:ph type="sldNum" sz="quarter" idx="5"/>
          </p:nvPr>
        </p:nvSpPr>
        <p:spPr>
          <a:xfrm>
            <a:off x="3856038" y="9440863"/>
            <a:ext cx="2949575" cy="496887"/>
          </a:xfrm>
          <a:prstGeom prst="rect">
            <a:avLst/>
          </a:prstGeom>
        </p:spPr>
        <p:txBody>
          <a:bodyPr vert="horz" lIns="91440" tIns="45720" rIns="91440" bIns="45720" rtlCol="0" anchor="b"/>
          <a:lstStyle>
            <a:lvl1pPr algn="r">
              <a:defRPr sz="1200" smtClean="0"/>
            </a:lvl1pPr>
          </a:lstStyle>
          <a:p>
            <a:pPr>
              <a:defRPr/>
            </a:pPr>
            <a:fld id="{F5F502F1-7358-41F9-93F2-1031778853D7}" type="slidenum">
              <a:rPr lang="ko-KR" altLang="en-US"/>
              <a:pPr>
                <a:defRPr/>
              </a:pPr>
              <a:t>‹#›</a:t>
            </a:fld>
            <a:endParaRPr lang="ko-KR" altLang="en-US"/>
          </a:p>
        </p:txBody>
      </p:sp>
    </p:spTree>
  </p:cSld>
  <p:clrMap bg1="lt1" tx1="dk1" bg2="lt2" tx2="dk2" accent1="accent1" accent2="accent2" accent3="accent3" accent4="accent4" accent5="accent5" accent6="accent6" hlink="hlink" folHlink="folHlink"/>
  <p:notesStyle>
    <a:lvl1pPr algn="l" rtl="0" fontAlgn="base" latinLnBrk="1">
      <a:spcBef>
        <a:spcPct val="30000"/>
      </a:spcBef>
      <a:spcAft>
        <a:spcPct val="0"/>
      </a:spcAft>
      <a:defRPr sz="1200" kern="1200">
        <a:solidFill>
          <a:schemeClr val="tx1"/>
        </a:solidFill>
        <a:latin typeface="+mn-lt"/>
        <a:ea typeface="+mn-ea"/>
        <a:cs typeface="+mn-cs"/>
      </a:defRPr>
    </a:lvl1pPr>
    <a:lvl2pPr marL="457200" algn="l" rtl="0" fontAlgn="base" latinLnBrk="1">
      <a:spcBef>
        <a:spcPct val="30000"/>
      </a:spcBef>
      <a:spcAft>
        <a:spcPct val="0"/>
      </a:spcAft>
      <a:defRPr sz="1200" kern="1200">
        <a:solidFill>
          <a:schemeClr val="tx1"/>
        </a:solidFill>
        <a:latin typeface="+mn-lt"/>
        <a:ea typeface="+mn-ea"/>
        <a:cs typeface="+mn-cs"/>
      </a:defRPr>
    </a:lvl2pPr>
    <a:lvl3pPr marL="914400" algn="l" rtl="0" fontAlgn="base" latinLnBrk="1">
      <a:spcBef>
        <a:spcPct val="30000"/>
      </a:spcBef>
      <a:spcAft>
        <a:spcPct val="0"/>
      </a:spcAft>
      <a:defRPr sz="1200" kern="1200">
        <a:solidFill>
          <a:schemeClr val="tx1"/>
        </a:solidFill>
        <a:latin typeface="+mn-lt"/>
        <a:ea typeface="+mn-ea"/>
        <a:cs typeface="+mn-cs"/>
      </a:defRPr>
    </a:lvl3pPr>
    <a:lvl4pPr marL="1371600" algn="l" rtl="0" fontAlgn="base" latinLnBrk="1">
      <a:spcBef>
        <a:spcPct val="30000"/>
      </a:spcBef>
      <a:spcAft>
        <a:spcPct val="0"/>
      </a:spcAft>
      <a:defRPr sz="1200" kern="1200">
        <a:solidFill>
          <a:schemeClr val="tx1"/>
        </a:solidFill>
        <a:latin typeface="+mn-lt"/>
        <a:ea typeface="+mn-ea"/>
        <a:cs typeface="+mn-cs"/>
      </a:defRPr>
    </a:lvl4pPr>
    <a:lvl5pPr marL="1828800" algn="l" rtl="0" fontAlgn="base" latinLnBrk="1">
      <a:spcBef>
        <a:spcPct val="30000"/>
      </a:spcBef>
      <a:spcAft>
        <a:spcPct val="0"/>
      </a:spcAft>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ko-KR" altLang="en-US" smtClean="0"/>
              <a:t>마스터 부제목 스타일 편집</a:t>
            </a:r>
            <a:endParaRPr lang="ko-KR"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D457F440-7EA3-43B6-A722-E63A69C51EBE}" type="slidenum">
              <a:rPr lang="en-US" altLang="ko-KR"/>
              <a:pPr>
                <a:defRPr/>
              </a:pPr>
              <a:t>‹#›</a:t>
            </a:fld>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27EF3E00-4558-47F8-BF91-CAAAF04BFED9}" type="slidenum">
              <a:rPr lang="en-US" altLang="ko-KR"/>
              <a:pPr>
                <a:defRPr/>
              </a:pPr>
              <a:t>‹#›</a:t>
            </a:fld>
            <a:endParaRPr lang="en-US" altLang="ko-K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ko-KR" altLang="en-US" smtClean="0"/>
              <a:t>마스터 텍스트 스타일을 편집합니다</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E0FD0BAC-016E-4D0D-AF22-12C35617BBD3}" type="slidenum">
              <a:rPr lang="en-US" altLang="ko-KR"/>
              <a:pPr>
                <a:defRPr/>
              </a:pPr>
              <a:t>‹#›</a:t>
            </a:fld>
            <a:endParaRPr lang="en-US" altLang="ko-K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0CEC2339-9F0F-4B1E-BECF-8AB3650B28DE}" type="slidenum">
              <a:rPr lang="en-US" altLang="ko-KR"/>
              <a:pPr>
                <a:defRPr/>
              </a:pPr>
              <a:t>‹#›</a:t>
            </a:fld>
            <a:endParaRPr lang="en-US" altLang="ko-K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9" name="Rectangle 6"/>
          <p:cNvSpPr>
            <a:spLocks noGrp="1" noChangeArrowheads="1"/>
          </p:cNvSpPr>
          <p:nvPr>
            <p:ph type="sldNum" sz="quarter" idx="12"/>
          </p:nvPr>
        </p:nvSpPr>
        <p:spPr>
          <a:ln/>
        </p:spPr>
        <p:txBody>
          <a:bodyPr/>
          <a:lstStyle>
            <a:lvl1pPr>
              <a:defRPr/>
            </a:lvl1pPr>
          </a:lstStyle>
          <a:p>
            <a:pPr>
              <a:defRPr/>
            </a:pPr>
            <a:fld id="{F3D78791-7F44-4022-B533-2F2A7A9155C8}" type="slidenum">
              <a:rPr lang="en-US" altLang="ko-KR"/>
              <a:pPr>
                <a:defRPr/>
              </a:pPr>
              <a:t>‹#›</a:t>
            </a:fld>
            <a:endParaRPr lang="en-US" altLang="ko-K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5" name="Rectangle 6"/>
          <p:cNvSpPr>
            <a:spLocks noGrp="1" noChangeArrowheads="1"/>
          </p:cNvSpPr>
          <p:nvPr>
            <p:ph type="sldNum" sz="quarter" idx="12"/>
          </p:nvPr>
        </p:nvSpPr>
        <p:spPr>
          <a:ln/>
        </p:spPr>
        <p:txBody>
          <a:bodyPr/>
          <a:lstStyle>
            <a:lvl1pPr>
              <a:defRPr/>
            </a:lvl1pPr>
          </a:lstStyle>
          <a:p>
            <a:pPr>
              <a:defRPr/>
            </a:pPr>
            <a:fld id="{44465602-4266-4BCA-A09E-2A556A44AFDB}" type="slidenum">
              <a:rPr lang="en-US" altLang="ko-KR"/>
              <a:pPr>
                <a:defRPr/>
              </a:pPr>
              <a:t>‹#›</a:t>
            </a:fld>
            <a:endParaRPr lang="en-US" altLang="ko-K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4" name="Rectangle 6"/>
          <p:cNvSpPr>
            <a:spLocks noGrp="1" noChangeArrowheads="1"/>
          </p:cNvSpPr>
          <p:nvPr>
            <p:ph type="sldNum" sz="quarter" idx="12"/>
          </p:nvPr>
        </p:nvSpPr>
        <p:spPr>
          <a:ln/>
        </p:spPr>
        <p:txBody>
          <a:bodyPr/>
          <a:lstStyle>
            <a:lvl1pPr>
              <a:defRPr/>
            </a:lvl1pPr>
          </a:lstStyle>
          <a:p>
            <a:pPr>
              <a:defRPr/>
            </a:pPr>
            <a:fld id="{855A8765-05BF-49FB-8178-30885A9CAE29}" type="slidenum">
              <a:rPr lang="en-US" altLang="ko-KR"/>
              <a:pPr>
                <a:defRPr/>
              </a:pPr>
              <a:t>‹#›</a:t>
            </a:fld>
            <a:endParaRPr lang="en-US" altLang="ko-K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B07A7D67-66BF-4DD1-9FAD-BA66681720C9}" type="slidenum">
              <a:rPr lang="en-US" altLang="ko-KR"/>
              <a:pPr>
                <a:defRPr/>
              </a:pPr>
              <a:t>‹#›</a:t>
            </a:fld>
            <a:endParaRPr lang="en-US" altLang="ko-K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smtClean="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7" name="Rectangle 6"/>
          <p:cNvSpPr>
            <a:spLocks noGrp="1" noChangeArrowheads="1"/>
          </p:cNvSpPr>
          <p:nvPr>
            <p:ph type="sldNum" sz="quarter" idx="12"/>
          </p:nvPr>
        </p:nvSpPr>
        <p:spPr>
          <a:ln/>
        </p:spPr>
        <p:txBody>
          <a:bodyPr/>
          <a:lstStyle>
            <a:lvl1pPr>
              <a:defRPr/>
            </a:lvl1pPr>
          </a:lstStyle>
          <a:p>
            <a:pPr>
              <a:defRPr/>
            </a:pPr>
            <a:fld id="{7EFF0C74-CCB7-410C-9138-E03771647F69}" type="slidenum">
              <a:rPr lang="en-US" altLang="ko-KR"/>
              <a:pPr>
                <a:defRPr/>
              </a:pPr>
              <a:t>‹#›</a:t>
            </a:fld>
            <a:endParaRPr lang="en-US" altLang="ko-K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6C225BA1-36CE-4111-BBC7-0BE2A9DE41C3}" type="slidenum">
              <a:rPr lang="en-US" altLang="ko-KR"/>
              <a:pPr>
                <a:defRPr/>
              </a:pPr>
              <a:t>‹#›</a:t>
            </a:fld>
            <a:endParaRPr lang="en-US" altLang="ko-K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ko-K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ko-KR"/>
          </a:p>
        </p:txBody>
      </p:sp>
      <p:sp>
        <p:nvSpPr>
          <p:cNvPr id="6" name="Rectangle 6"/>
          <p:cNvSpPr>
            <a:spLocks noGrp="1" noChangeArrowheads="1"/>
          </p:cNvSpPr>
          <p:nvPr>
            <p:ph type="sldNum" sz="quarter" idx="12"/>
          </p:nvPr>
        </p:nvSpPr>
        <p:spPr>
          <a:ln/>
        </p:spPr>
        <p:txBody>
          <a:bodyPr/>
          <a:lstStyle>
            <a:lvl1pPr>
              <a:defRPr/>
            </a:lvl1pPr>
          </a:lstStyle>
          <a:p>
            <a:pPr>
              <a:defRPr/>
            </a:pPr>
            <a:fld id="{8CC04D13-8AE5-459A-AACE-7A91A272A493}" type="slidenum">
              <a:rPr lang="en-US" altLang="ko-KR"/>
              <a:pPr>
                <a:defRPr/>
              </a:pPr>
              <a:t>‹#›</a:t>
            </a:fld>
            <a:endParaRPr lang="en-US" altLang="ko-K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ko-KR" altLang="en-US" smtClean="0"/>
              <a:t>마스터 제목 스타일 편집</a:t>
            </a:r>
          </a:p>
        </p:txBody>
      </p:sp>
      <p:sp>
        <p:nvSpPr>
          <p:cNvPr id="2253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굴림" pitchFamily="50" charset="-127"/>
                <a:ea typeface="굴림" pitchFamily="50" charset="-127"/>
              </a:defRPr>
            </a:lvl1pPr>
          </a:lstStyle>
          <a:p>
            <a:pPr>
              <a:defRPr/>
            </a:pPr>
            <a:endParaRPr lang="en-US" altLang="ko-K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굴림" pitchFamily="50" charset="-127"/>
                <a:ea typeface="굴림" pitchFamily="50" charset="-127"/>
              </a:defRPr>
            </a:lvl1pPr>
          </a:lstStyle>
          <a:p>
            <a:pPr>
              <a:defRPr/>
            </a:pPr>
            <a:endParaRPr lang="en-US" altLang="ko-K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굴림" pitchFamily="50" charset="-127"/>
                <a:ea typeface="굴림" pitchFamily="50" charset="-127"/>
              </a:defRPr>
            </a:lvl1pPr>
          </a:lstStyle>
          <a:p>
            <a:pPr>
              <a:defRPr/>
            </a:pPr>
            <a:fld id="{B77596CE-DD9C-4836-B718-1645F6E5E409}" type="slidenum">
              <a:rPr lang="en-US" altLang="ko-KR"/>
              <a:pPr>
                <a:defRPr/>
              </a:pPr>
              <a:t>‹#›</a:t>
            </a:fld>
            <a:endParaRPr lang="en-US" altLang="ko-K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latinLnBrk="1" hangingPunct="0">
        <a:spcBef>
          <a:spcPct val="0"/>
        </a:spcBef>
        <a:spcAft>
          <a:spcPct val="0"/>
        </a:spcAft>
        <a:defRPr kumimoji="1" sz="4400">
          <a:solidFill>
            <a:schemeClr val="tx2"/>
          </a:solidFill>
          <a:latin typeface="+mj-lt"/>
          <a:ea typeface="+mj-ea"/>
          <a:cs typeface="+mj-cs"/>
        </a:defRPr>
      </a:lvl1pPr>
      <a:lvl2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2pPr>
      <a:lvl3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3pPr>
      <a:lvl4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4pPr>
      <a:lvl5pPr algn="ctr" rtl="0" eaLnBrk="0" fontAlgn="base" latinLnBrk="1" hangingPunct="0">
        <a:spcBef>
          <a:spcPct val="0"/>
        </a:spcBef>
        <a:spcAft>
          <a:spcPct val="0"/>
        </a:spcAft>
        <a:defRPr kumimoji="1" sz="4400">
          <a:solidFill>
            <a:schemeClr val="tx2"/>
          </a:solidFill>
          <a:latin typeface="굴림" pitchFamily="50" charset="-127"/>
          <a:ea typeface="굴림" pitchFamily="50" charset="-127"/>
        </a:defRPr>
      </a:lvl5pPr>
      <a:lvl6pPr marL="457200" algn="ctr" rtl="0" fontAlgn="base" latinLnBrk="1">
        <a:spcBef>
          <a:spcPct val="0"/>
        </a:spcBef>
        <a:spcAft>
          <a:spcPct val="0"/>
        </a:spcAft>
        <a:defRPr kumimoji="1" sz="4400">
          <a:solidFill>
            <a:schemeClr val="tx2"/>
          </a:solidFill>
          <a:latin typeface="굴림" pitchFamily="50" charset="-127"/>
          <a:ea typeface="굴림" pitchFamily="50" charset="-127"/>
        </a:defRPr>
      </a:lvl6pPr>
      <a:lvl7pPr marL="914400" algn="ctr" rtl="0" fontAlgn="base" latinLnBrk="1">
        <a:spcBef>
          <a:spcPct val="0"/>
        </a:spcBef>
        <a:spcAft>
          <a:spcPct val="0"/>
        </a:spcAft>
        <a:defRPr kumimoji="1" sz="4400">
          <a:solidFill>
            <a:schemeClr val="tx2"/>
          </a:solidFill>
          <a:latin typeface="굴림" pitchFamily="50" charset="-127"/>
          <a:ea typeface="굴림" pitchFamily="50" charset="-127"/>
        </a:defRPr>
      </a:lvl7pPr>
      <a:lvl8pPr marL="1371600" algn="ctr" rtl="0" fontAlgn="base" latinLnBrk="1">
        <a:spcBef>
          <a:spcPct val="0"/>
        </a:spcBef>
        <a:spcAft>
          <a:spcPct val="0"/>
        </a:spcAft>
        <a:defRPr kumimoji="1" sz="4400">
          <a:solidFill>
            <a:schemeClr val="tx2"/>
          </a:solidFill>
          <a:latin typeface="굴림" pitchFamily="50" charset="-127"/>
          <a:ea typeface="굴림" pitchFamily="50" charset="-127"/>
        </a:defRPr>
      </a:lvl8pPr>
      <a:lvl9pPr marL="1828800" algn="ctr" rtl="0" fontAlgn="base" latinLnBrk="1">
        <a:spcBef>
          <a:spcPct val="0"/>
        </a:spcBef>
        <a:spcAft>
          <a:spcPct val="0"/>
        </a:spcAft>
        <a:defRPr kumimoji="1" sz="4400">
          <a:solidFill>
            <a:schemeClr val="tx2"/>
          </a:solidFill>
          <a:latin typeface="굴림" pitchFamily="50" charset="-127"/>
          <a:ea typeface="굴림" pitchFamily="50" charset="-127"/>
        </a:defRPr>
      </a:lvl9pPr>
    </p:titleStyle>
    <p:bodyStyle>
      <a:lvl1pPr marL="342900" indent="-342900" algn="l" rtl="0" eaLnBrk="0" fontAlgn="base" latinLnBrk="1"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latinLnBrk="1" hangingPunct="0">
        <a:spcBef>
          <a:spcPct val="20000"/>
        </a:spcBef>
        <a:spcAft>
          <a:spcPct val="0"/>
        </a:spcAft>
        <a:buChar char="–"/>
        <a:defRPr kumimoji="1" sz="2800">
          <a:solidFill>
            <a:schemeClr val="tx1"/>
          </a:solidFill>
          <a:latin typeface="+mn-lt"/>
          <a:ea typeface="+mn-ea"/>
        </a:defRPr>
      </a:lvl2pPr>
      <a:lvl3pPr marL="1143000" indent="-228600" algn="l" rtl="0" eaLnBrk="0" fontAlgn="base" latinLnBrk="1" hangingPunct="0">
        <a:spcBef>
          <a:spcPct val="20000"/>
        </a:spcBef>
        <a:spcAft>
          <a:spcPct val="0"/>
        </a:spcAft>
        <a:buChar char="•"/>
        <a:defRPr kumimoji="1" sz="2400">
          <a:solidFill>
            <a:schemeClr val="tx1"/>
          </a:solidFill>
          <a:latin typeface="+mn-lt"/>
          <a:ea typeface="+mn-ea"/>
        </a:defRPr>
      </a:lvl3pPr>
      <a:lvl4pPr marL="1600200" indent="-228600" algn="l" rtl="0" eaLnBrk="0" fontAlgn="base" latinLnBrk="1" hangingPunct="0">
        <a:spcBef>
          <a:spcPct val="20000"/>
        </a:spcBef>
        <a:spcAft>
          <a:spcPct val="0"/>
        </a:spcAft>
        <a:buChar char="–"/>
        <a:defRPr kumimoji="1" sz="2000">
          <a:solidFill>
            <a:schemeClr val="tx1"/>
          </a:solidFill>
          <a:latin typeface="+mn-lt"/>
          <a:ea typeface="+mn-ea"/>
        </a:defRPr>
      </a:lvl4pPr>
      <a:lvl5pPr marL="2057400" indent="-228600" algn="l" rtl="0" eaLnBrk="0" fontAlgn="base" latinLnBrk="1" hangingPunct="0">
        <a:spcBef>
          <a:spcPct val="20000"/>
        </a:spcBef>
        <a:spcAft>
          <a:spcPct val="0"/>
        </a:spcAft>
        <a:buChar char="»"/>
        <a:defRPr kumimoji="1" sz="2000">
          <a:solidFill>
            <a:schemeClr val="tx1"/>
          </a:solidFill>
          <a:latin typeface="+mn-lt"/>
          <a:ea typeface="+mn-ea"/>
        </a:defRPr>
      </a:lvl5pPr>
      <a:lvl6pPr marL="2514600" indent="-228600" algn="l" rtl="0" fontAlgn="base" latinLnBrk="1">
        <a:spcBef>
          <a:spcPct val="20000"/>
        </a:spcBef>
        <a:spcAft>
          <a:spcPct val="0"/>
        </a:spcAft>
        <a:buChar char="»"/>
        <a:defRPr kumimoji="1" sz="2000">
          <a:solidFill>
            <a:schemeClr val="tx1"/>
          </a:solidFill>
          <a:latin typeface="+mn-lt"/>
          <a:ea typeface="+mn-ea"/>
        </a:defRPr>
      </a:lvl6pPr>
      <a:lvl7pPr marL="2971800" indent="-228600" algn="l" rtl="0" fontAlgn="base" latinLnBrk="1">
        <a:spcBef>
          <a:spcPct val="20000"/>
        </a:spcBef>
        <a:spcAft>
          <a:spcPct val="0"/>
        </a:spcAft>
        <a:buChar char="»"/>
        <a:defRPr kumimoji="1" sz="2000">
          <a:solidFill>
            <a:schemeClr val="tx1"/>
          </a:solidFill>
          <a:latin typeface="+mn-lt"/>
          <a:ea typeface="+mn-ea"/>
        </a:defRPr>
      </a:lvl7pPr>
      <a:lvl8pPr marL="3429000" indent="-228600" algn="l" rtl="0" fontAlgn="base" latinLnBrk="1">
        <a:spcBef>
          <a:spcPct val="20000"/>
        </a:spcBef>
        <a:spcAft>
          <a:spcPct val="0"/>
        </a:spcAft>
        <a:buChar char="»"/>
        <a:defRPr kumimoji="1" sz="2000">
          <a:solidFill>
            <a:schemeClr val="tx1"/>
          </a:solidFill>
          <a:latin typeface="+mn-lt"/>
          <a:ea typeface="+mn-ea"/>
        </a:defRPr>
      </a:lvl8pPr>
      <a:lvl9pPr marL="3886200" indent="-228600" algn="l" rtl="0" fontAlgn="base" latinLnBrk="1">
        <a:spcBef>
          <a:spcPct val="20000"/>
        </a:spcBef>
        <a:spcAft>
          <a:spcPct val="0"/>
        </a:spcAft>
        <a:buChar char="»"/>
        <a:defRPr kumimoji="1" sz="2000">
          <a:solidFill>
            <a:schemeClr val="tx1"/>
          </a:solidFill>
          <a:latin typeface="+mn-lt"/>
          <a:ea typeface="+mn-ea"/>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14338" name="Picture 2" descr="E:\[최은아]\기상청\매뉴얼\AS\Outline\A simbol_1.jpg"/>
          <p:cNvPicPr>
            <a:picLocks noChangeAspect="1" noChangeArrowheads="1"/>
          </p:cNvPicPr>
          <p:nvPr/>
        </p:nvPicPr>
        <p:blipFill>
          <a:blip r:embed="rId3" cstate="print"/>
          <a:srcRect/>
          <a:stretch>
            <a:fillRect/>
          </a:stretch>
        </p:blipFill>
        <p:spPr bwMode="auto">
          <a:xfrm>
            <a:off x="4283075" y="5572125"/>
            <a:ext cx="565150" cy="809625"/>
          </a:xfrm>
          <a:prstGeom prst="rect">
            <a:avLst/>
          </a:prstGeom>
          <a:noFill/>
          <a:ln w="9525">
            <a:noFill/>
            <a:miter lim="800000"/>
            <a:headEnd/>
            <a:tailEnd/>
          </a:ln>
        </p:spPr>
      </p:pic>
      <p:pic>
        <p:nvPicPr>
          <p:cNvPr id="14339" name="Picture 16" descr="기상이-태풍1"/>
          <p:cNvPicPr>
            <a:picLocks noChangeAspect="1" noChangeArrowheads="1"/>
          </p:cNvPicPr>
          <p:nvPr/>
        </p:nvPicPr>
        <p:blipFill>
          <a:blip r:embed="rId4" cstate="print"/>
          <a:srcRect/>
          <a:stretch>
            <a:fillRect/>
          </a:stretch>
        </p:blipFill>
        <p:spPr bwMode="auto">
          <a:xfrm>
            <a:off x="6429375" y="785813"/>
            <a:ext cx="2862263" cy="2214562"/>
          </a:xfrm>
          <a:prstGeom prst="rect">
            <a:avLst/>
          </a:prstGeom>
          <a:noFill/>
          <a:ln w="9525">
            <a:noFill/>
            <a:miter lim="800000"/>
            <a:headEnd/>
            <a:tailEnd/>
          </a:ln>
        </p:spPr>
      </p:pic>
      <p:sp>
        <p:nvSpPr>
          <p:cNvPr id="4100" name="제목 1"/>
          <p:cNvSpPr txBox="1">
            <a:spLocks/>
          </p:cNvSpPr>
          <p:nvPr/>
        </p:nvSpPr>
        <p:spPr bwMode="auto">
          <a:xfrm>
            <a:off x="342205" y="548681"/>
            <a:ext cx="8550275" cy="1991320"/>
          </a:xfrm>
          <a:prstGeom prst="rect">
            <a:avLst/>
          </a:prstGeom>
          <a:noFill/>
          <a:ln w="9525">
            <a:noFill/>
            <a:miter lim="800000"/>
            <a:headEnd/>
            <a:tailEnd/>
          </a:ln>
        </p:spPr>
        <p:txBody>
          <a:bodyPr anchor="ctr"/>
          <a:lstStyle/>
          <a:p>
            <a:pPr>
              <a:defRPr/>
            </a:pPr>
            <a:r>
              <a:rPr kumimoji="0" lang="en-US" altLang="ko-KR" sz="4000" b="1" spc="50" dirty="0" smtClean="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rPr>
              <a:t>AOP8:</a:t>
            </a:r>
            <a:r>
              <a:rPr kumimoji="0" lang="ko-KR" altLang="en-US" sz="4000" b="1" spc="50" dirty="0" smtClean="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rPr>
              <a:t> </a:t>
            </a:r>
            <a:endParaRPr kumimoji="0" lang="en-US" altLang="ko-KR" sz="4000" b="1" spc="50" dirty="0" smtClean="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endParaRPr>
          </a:p>
          <a:p>
            <a:pPr algn="just">
              <a:defRPr/>
            </a:pPr>
            <a:r>
              <a:rPr kumimoji="0" lang="en-US" altLang="ko-KR" sz="4000" b="1" spc="50" dirty="0" smtClean="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rPr>
              <a:t>      </a:t>
            </a:r>
            <a:r>
              <a:rPr kumimoji="0" lang="en-US" altLang="ko-KR" sz="3600" b="1" spc="50" dirty="0" smtClean="0">
                <a:ln w="12700" cmpd="sng">
                  <a:solidFill>
                    <a:schemeClr val="accent6">
                      <a:satMod val="120000"/>
                      <a:shade val="80000"/>
                    </a:schemeClr>
                  </a:solidFill>
                  <a:prstDash val="solid"/>
                </a:ln>
                <a:solidFill>
                  <a:schemeClr val="tx2"/>
                </a:solidFill>
                <a:effectLst>
                  <a:glow rad="139700">
                    <a:schemeClr val="accent2">
                      <a:satMod val="175000"/>
                      <a:alpha val="40000"/>
                    </a:schemeClr>
                  </a:glow>
                </a:effectLst>
                <a:latin typeface="Georgia" pitchFamily="18" charset="0"/>
                <a:ea typeface="HY동녘B" pitchFamily="18" charset="-127"/>
              </a:rPr>
              <a:t>A/N to BUFR </a:t>
            </a:r>
          </a:p>
          <a:p>
            <a:pPr algn="ctr">
              <a:defRPr/>
            </a:pPr>
            <a:r>
              <a:rPr kumimoji="0" lang="en-US" altLang="ko-KR" sz="3600" b="1" spc="50" dirty="0" smtClean="0">
                <a:ln w="12700" cmpd="sng">
                  <a:solidFill>
                    <a:schemeClr val="accent6">
                      <a:satMod val="120000"/>
                      <a:shade val="80000"/>
                    </a:schemeClr>
                  </a:solidFill>
                  <a:prstDash val="solid"/>
                </a:ln>
                <a:solidFill>
                  <a:schemeClr val="tx2"/>
                </a:solidFill>
                <a:effectLst>
                  <a:glow rad="139700">
                    <a:schemeClr val="accent2">
                      <a:satMod val="175000"/>
                      <a:alpha val="40000"/>
                    </a:schemeClr>
                  </a:glow>
                </a:effectLst>
                <a:latin typeface="Georgia" pitchFamily="18" charset="0"/>
                <a:ea typeface="HY동녘B" pitchFamily="18" charset="-127"/>
              </a:rPr>
              <a:t>Migration </a:t>
            </a:r>
            <a:r>
              <a:rPr kumimoji="0" lang="en-US" altLang="ko-KR" sz="3600" b="1" spc="50" dirty="0" smtClean="0">
                <a:ln w="12700" cmpd="sng">
                  <a:solidFill>
                    <a:schemeClr val="accent6">
                      <a:satMod val="120000"/>
                      <a:shade val="80000"/>
                    </a:schemeClr>
                  </a:solidFill>
                  <a:prstDash val="solid"/>
                </a:ln>
                <a:solidFill>
                  <a:schemeClr val="tx2"/>
                </a:solidFill>
                <a:effectLst>
                  <a:glow rad="139700">
                    <a:schemeClr val="accent2">
                      <a:satMod val="175000"/>
                      <a:alpha val="40000"/>
                    </a:schemeClr>
                  </a:glow>
                </a:effectLst>
                <a:latin typeface="Georgia" pitchFamily="18" charset="0"/>
                <a:ea typeface="HY동녘B" pitchFamily="18" charset="-127"/>
              </a:rPr>
              <a:t>Assistance</a:t>
            </a:r>
            <a:r>
              <a:rPr kumimoji="0" lang="en-US" altLang="ko-KR" sz="3600" b="1" spc="50" dirty="0" smtClean="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rPr>
              <a:t> </a:t>
            </a:r>
            <a:endParaRPr kumimoji="0" lang="en-US" altLang="ko-KR" sz="3600" b="1" spc="50" dirty="0">
              <a:ln w="12700" cmpd="sng">
                <a:solidFill>
                  <a:schemeClr val="accent6">
                    <a:satMod val="120000"/>
                    <a:shade val="80000"/>
                  </a:schemeClr>
                </a:solidFill>
                <a:prstDash val="solid"/>
              </a:ln>
              <a:solidFill>
                <a:srgbClr val="99CC00"/>
              </a:solidFill>
              <a:effectLst>
                <a:glow rad="139700">
                  <a:schemeClr val="accent2">
                    <a:satMod val="175000"/>
                    <a:alpha val="40000"/>
                  </a:schemeClr>
                </a:glow>
              </a:effectLst>
              <a:latin typeface="HY동녘B" pitchFamily="18" charset="-127"/>
              <a:ea typeface="HY동녘B" pitchFamily="18" charset="-127"/>
            </a:endParaRPr>
          </a:p>
        </p:txBody>
      </p:sp>
      <p:sp>
        <p:nvSpPr>
          <p:cNvPr id="14341" name="TextBox 6"/>
          <p:cNvSpPr txBox="1">
            <a:spLocks noChangeArrowheads="1"/>
          </p:cNvSpPr>
          <p:nvPr/>
        </p:nvSpPr>
        <p:spPr bwMode="auto">
          <a:xfrm>
            <a:off x="827584" y="3789040"/>
            <a:ext cx="7362913" cy="954107"/>
          </a:xfrm>
          <a:prstGeom prst="rect">
            <a:avLst/>
          </a:prstGeom>
          <a:noFill/>
          <a:ln w="9525">
            <a:noFill/>
            <a:miter lim="800000"/>
            <a:headEnd/>
            <a:tailEnd/>
          </a:ln>
        </p:spPr>
        <p:txBody>
          <a:bodyPr wrap="none">
            <a:spAutoFit/>
          </a:bodyPr>
          <a:lstStyle/>
          <a:p>
            <a:r>
              <a:rPr lang="en-US" altLang="ko-KR" sz="2800" dirty="0" smtClean="0">
                <a:solidFill>
                  <a:schemeClr val="bg1"/>
                </a:solidFill>
                <a:latin typeface="HY견고딕" pitchFamily="18" charset="-127"/>
                <a:ea typeface="HY견고딕" pitchFamily="18" charset="-127"/>
              </a:rPr>
              <a:t>                     KiRyong KANG</a:t>
            </a:r>
          </a:p>
          <a:p>
            <a:r>
              <a:rPr lang="en-US" altLang="ko-KR" sz="2800" dirty="0" smtClean="0">
                <a:solidFill>
                  <a:schemeClr val="bg1"/>
                </a:solidFill>
                <a:latin typeface="HY견고딕" pitchFamily="18" charset="-127"/>
                <a:ea typeface="HY견고딕" pitchFamily="18" charset="-127"/>
              </a:rPr>
              <a:t>Korea Meteorological Administration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cstate="print"/>
          <a:srcRect/>
          <a:stretch>
            <a:fillRect/>
          </a:stretch>
        </p:blipFill>
        <p:spPr bwMode="auto">
          <a:xfrm>
            <a:off x="0" y="27384"/>
            <a:ext cx="9144000" cy="6858000"/>
          </a:xfrm>
          <a:prstGeom prst="rect">
            <a:avLst/>
          </a:prstGeom>
          <a:noFill/>
          <a:ln w="9525">
            <a:noFill/>
            <a:miter lim="800000"/>
            <a:headEnd/>
            <a:tailEnd/>
          </a:ln>
        </p:spPr>
      </p:pic>
      <p:pic>
        <p:nvPicPr>
          <p:cNvPr id="29698" name="Picture 3" descr="E:\[최은아]\기상청\매뉴얼\AS\Outline\A simbol_2.jpg"/>
          <p:cNvPicPr>
            <a:picLocks noChangeAspect="1" noChangeArrowheads="1"/>
          </p:cNvPicPr>
          <p:nvPr/>
        </p:nvPicPr>
        <p:blipFill>
          <a:blip r:embed="rId3" cstate="print"/>
          <a:srcRect/>
          <a:stretch>
            <a:fillRect/>
          </a:stretch>
        </p:blipFill>
        <p:spPr bwMode="auto">
          <a:xfrm>
            <a:off x="360363" y="6346825"/>
            <a:ext cx="935037" cy="312738"/>
          </a:xfrm>
          <a:prstGeom prst="rect">
            <a:avLst/>
          </a:prstGeom>
          <a:noFill/>
          <a:ln w="9525">
            <a:noFill/>
            <a:miter lim="800000"/>
            <a:headEnd/>
            <a:tailEnd/>
          </a:ln>
        </p:spPr>
      </p:pic>
      <p:sp>
        <p:nvSpPr>
          <p:cNvPr id="20483" name="Rectangle 16"/>
          <p:cNvSpPr>
            <a:spLocks noChangeArrowheads="1"/>
          </p:cNvSpPr>
          <p:nvPr/>
        </p:nvSpPr>
        <p:spPr bwMode="gray">
          <a:xfrm>
            <a:off x="-17463" y="222250"/>
            <a:ext cx="4248151" cy="719138"/>
          </a:xfrm>
          <a:prstGeom prst="rect">
            <a:avLst/>
          </a:prstGeom>
          <a:noFill/>
          <a:ln w="9525">
            <a:noFill/>
            <a:miter lim="800000"/>
            <a:headEnd/>
            <a:tailEnd/>
          </a:ln>
        </p:spPr>
        <p:txBody>
          <a:bodyPr wrap="none" anchor="ctr"/>
          <a:lstStyle/>
          <a:p>
            <a:pPr latinLnBrk="0">
              <a:lnSpc>
                <a:spcPct val="120000"/>
              </a:lnSpc>
              <a:defRPr/>
            </a:pPr>
            <a:r>
              <a:rPr lang="ko-KR" altLang="en-US" sz="3600" b="1" kern="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 </a:t>
            </a:r>
            <a:r>
              <a:rPr lang="en-US" altLang="ko-KR" sz="3600" b="1" kern="0" dirty="0" smtClean="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Background</a:t>
            </a:r>
            <a:r>
              <a:rPr lang="en-US" altLang="ko-KR" sz="3600" kern="0" dirty="0" smtClean="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 &amp; Goal</a:t>
            </a:r>
            <a:endParaRPr kumimoji="0" lang="ko-KR" altLang="en-US" sz="360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HY동녘B"/>
            </a:endParaRPr>
          </a:p>
        </p:txBody>
      </p:sp>
      <p:sp>
        <p:nvSpPr>
          <p:cNvPr id="11" name="Rectangle 136"/>
          <p:cNvSpPr>
            <a:spLocks noChangeArrowheads="1"/>
          </p:cNvSpPr>
          <p:nvPr/>
        </p:nvSpPr>
        <p:spPr bwMode="auto">
          <a:xfrm>
            <a:off x="395536" y="1340768"/>
            <a:ext cx="8352928" cy="4824536"/>
          </a:xfrm>
          <a:prstGeom prst="roundRect">
            <a:avLst>
              <a:gd name="adj" fmla="val 6354"/>
            </a:avLst>
          </a:prstGeom>
          <a:solidFill>
            <a:sysClr val="window" lastClr="FFFFFF"/>
          </a:solidFill>
          <a:ln w="19050">
            <a:solidFill>
              <a:srgbClr val="003366"/>
            </a:solidFill>
            <a:round/>
            <a:headEnd/>
            <a:tailEnd/>
          </a:ln>
          <a:effectLst/>
          <a:scene3d>
            <a:camera prst="orthographicFront"/>
            <a:lightRig rig="threePt" dir="t"/>
          </a:scene3d>
          <a:sp3d>
            <a:bevelT w="152400" h="50800" prst="softRound"/>
          </a:sp3d>
        </p:spPr>
        <p:txBody>
          <a:bodyPr wrap="none" anchor="ctr"/>
          <a:lstStyle/>
          <a:p>
            <a:pPr marL="358775" indent="-269875" fontAlgn="auto" latinLnBrk="0">
              <a:spcBef>
                <a:spcPts val="0"/>
              </a:spcBef>
              <a:spcAft>
                <a:spcPts val="0"/>
              </a:spcAft>
              <a:buClr>
                <a:schemeClr val="tx2"/>
              </a:buClr>
              <a:buSzPct val="100000"/>
              <a:buFont typeface="Wingdings" pitchFamily="2" charset="2"/>
              <a:buChar char="ü"/>
              <a:tabLst>
                <a:tab pos="273050" algn="l"/>
              </a:tabLst>
              <a:defRPr/>
            </a:pPr>
            <a:endParaRPr kumimoji="0" lang="en-US" altLang="ko-KR" kern="0" dirty="0">
              <a:solidFill>
                <a:sysClr val="windowText" lastClr="000000"/>
              </a:solidFill>
              <a:latin typeface="산돌고딕B" pitchFamily="18" charset="-127"/>
              <a:ea typeface="산돌고딕B" pitchFamily="18" charset="-127"/>
            </a:endParaRPr>
          </a:p>
        </p:txBody>
      </p:sp>
      <p:sp>
        <p:nvSpPr>
          <p:cNvPr id="25601" name="Rectangle 1"/>
          <p:cNvSpPr>
            <a:spLocks noChangeArrowheads="1"/>
          </p:cNvSpPr>
          <p:nvPr/>
        </p:nvSpPr>
        <p:spPr bwMode="auto">
          <a:xfrm>
            <a:off x="611560" y="1507425"/>
            <a:ext cx="8064896"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tab pos="1260475" algn="l"/>
              </a:tabLst>
            </a:pPr>
            <a:r>
              <a:rPr kumimoji="1" lang="ko-KR"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a:t>
            </a: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 Item 64h of</a:t>
            </a:r>
            <a:r>
              <a:rPr kumimoji="1" lang="en-US" altLang="ko-KR" sz="2800" b="1" i="0" u="none" strike="noStrike" cap="none" normalizeH="0" dirty="0" smtClean="0">
                <a:ln>
                  <a:noFill/>
                </a:ln>
                <a:solidFill>
                  <a:schemeClr val="tx1"/>
                </a:solidFill>
                <a:effectLst/>
                <a:latin typeface="Georgia" pitchFamily="18" charset="0"/>
                <a:ea typeface="돋움" pitchFamily="50" charset="-127"/>
                <a:cs typeface="바탕" pitchFamily="18" charset="-127"/>
              </a:rPr>
              <a:t> the</a:t>
            </a: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 TC-WGM</a:t>
            </a:r>
            <a:r>
              <a:rPr kumimoji="1" lang="en-US" altLang="ko-KR" sz="2800" b="1" i="0" u="none" strike="noStrike" cap="none" normalizeH="0" baseline="0" dirty="0" smtClean="0">
                <a:ln>
                  <a:noFill/>
                </a:ln>
                <a:solidFill>
                  <a:schemeClr val="tx1"/>
                </a:solidFill>
                <a:effectLst/>
                <a:latin typeface="Georgia" pitchFamily="18" charset="0"/>
                <a:ea typeface="바탕" pitchFamily="18" charset="-127"/>
                <a:cs typeface="바탕" pitchFamily="18" charset="-127"/>
              </a:rPr>
              <a:t>’</a:t>
            </a: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s conclusion :</a:t>
            </a:r>
            <a:endParaRPr kumimoji="1" lang="en-US" altLang="ko-KR" sz="2800" b="1" i="0" u="none" strike="noStrike" cap="none" normalizeH="0" baseline="0" dirty="0" smtClean="0">
              <a:ln>
                <a:noFill/>
              </a:ln>
              <a:solidFill>
                <a:schemeClr val="tx1"/>
              </a:solidFill>
              <a:effectLst/>
              <a:latin typeface="Georgia" pitchFamily="18" charset="0"/>
              <a:ea typeface="굴림" pitchFamily="50" charset="-127"/>
              <a:cs typeface="굴림" pitchFamily="50" charset="-127"/>
            </a:endParaRPr>
          </a:p>
          <a:p>
            <a:pPr lvl="0" eaLnBrk="0" latinLnBrk="0" hangingPunct="0">
              <a:tabLst>
                <a:tab pos="1260475" algn="l"/>
              </a:tabLst>
            </a:pPr>
            <a:r>
              <a:rPr kumimoji="1" lang="en-GB" altLang="ko-KR" sz="2400" b="0" i="1" u="none" strike="noStrike" cap="none" normalizeH="0" baseline="0" dirty="0" smtClean="0">
                <a:ln>
                  <a:noFill/>
                </a:ln>
                <a:solidFill>
                  <a:schemeClr val="tx1"/>
                </a:solidFill>
                <a:effectLst/>
                <a:latin typeface="Arial"/>
                <a:ea typeface="PMingLiU" pitchFamily="18" charset="-120"/>
                <a:cs typeface="Times New Roman" pitchFamily="18" charset="0"/>
              </a:rPr>
              <a:t>“</a:t>
            </a:r>
            <a:r>
              <a:rPr lang="en-GB" altLang="ko-KR" sz="2200" i="1" dirty="0" smtClean="0">
                <a:latin typeface="Times New Roman" pitchFamily="18" charset="0"/>
                <a:cs typeface="Times New Roman" pitchFamily="18" charset="0"/>
              </a:rPr>
              <a:t>h. New completion data for migration of SAREP and RADOB from A/N to BUFR and dissemination of the decoding/encoding software of BUFR would be the end of 2010.</a:t>
            </a:r>
            <a:r>
              <a:rPr kumimoji="1" lang="en-US" altLang="ko-KR" sz="2400" b="0" i="0" u="none" strike="noStrike" cap="none" normalizeH="0" baseline="0" dirty="0" smtClean="0">
                <a:ln>
                  <a:noFill/>
                </a:ln>
                <a:solidFill>
                  <a:schemeClr val="tx1"/>
                </a:solidFill>
                <a:effectLst/>
                <a:latin typeface="Arial"/>
                <a:ea typeface="맑은 고딕" pitchFamily="50" charset="-127"/>
                <a:cs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tab pos="1260475" algn="l"/>
              </a:tabLst>
            </a:pPr>
            <a:endParaRPr kumimoji="1" lang="en-US" altLang="ko-KR" sz="24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marL="0" marR="0" lvl="0" indent="0" algn="l" defTabSz="914400" rtl="0" eaLnBrk="0" fontAlgn="base" latinLnBrk="0" hangingPunct="0">
              <a:lnSpc>
                <a:spcPct val="100000"/>
              </a:lnSpc>
              <a:spcBef>
                <a:spcPct val="0"/>
              </a:spcBef>
              <a:spcAft>
                <a:spcPct val="0"/>
              </a:spcAft>
              <a:buClrTx/>
              <a:buSzTx/>
              <a:buFontTx/>
              <a:buNone/>
              <a:tabLst>
                <a:tab pos="1260475" algn="l"/>
              </a:tabLst>
            </a:pP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 Item 65a of the TC-WGM</a:t>
            </a:r>
            <a:r>
              <a:rPr kumimoji="1" lang="en-US" altLang="ko-KR" sz="2800" b="1" i="0" u="none" strike="noStrike" cap="none" normalizeH="0" baseline="0" dirty="0" smtClean="0">
                <a:ln>
                  <a:noFill/>
                </a:ln>
                <a:solidFill>
                  <a:schemeClr val="tx1"/>
                </a:solidFill>
                <a:effectLst/>
                <a:latin typeface="Georgia" pitchFamily="18" charset="0"/>
                <a:ea typeface="바탕" pitchFamily="18" charset="-127"/>
                <a:cs typeface="바탕" pitchFamily="18" charset="-127"/>
              </a:rPr>
              <a:t>’</a:t>
            </a: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s</a:t>
            </a:r>
            <a:r>
              <a:rPr kumimoji="1" lang="en-US" altLang="ko-KR" sz="2800" b="1" i="0" u="none" strike="noStrike" cap="none" normalizeH="0" dirty="0" smtClean="0">
                <a:ln>
                  <a:noFill/>
                </a:ln>
                <a:solidFill>
                  <a:schemeClr val="tx1"/>
                </a:solidFill>
                <a:effectLst/>
                <a:latin typeface="Georgia" pitchFamily="18" charset="0"/>
                <a:ea typeface="돋움" pitchFamily="50" charset="-127"/>
                <a:cs typeface="바탕" pitchFamily="18" charset="-127"/>
              </a:rPr>
              <a:t> </a:t>
            </a:r>
            <a:r>
              <a:rPr kumimoji="1" lang="en-US" altLang="ko-KR" sz="2800" b="1" i="0" u="none" strike="noStrike" cap="none" normalizeH="0" baseline="0" dirty="0" smtClean="0">
                <a:ln>
                  <a:noFill/>
                </a:ln>
                <a:solidFill>
                  <a:schemeClr val="tx1"/>
                </a:solidFill>
                <a:effectLst/>
                <a:latin typeface="Georgia" pitchFamily="18" charset="0"/>
                <a:ea typeface="돋움" pitchFamily="50" charset="-127"/>
                <a:cs typeface="바탕" pitchFamily="18" charset="-127"/>
              </a:rPr>
              <a:t>recommendations :</a:t>
            </a:r>
            <a:endParaRPr kumimoji="1" lang="en-GB" altLang="ko-KR" sz="2800" b="1" i="1" u="none" strike="noStrike" cap="none" normalizeH="0" baseline="0" dirty="0" smtClean="0">
              <a:ln>
                <a:noFill/>
              </a:ln>
              <a:solidFill>
                <a:schemeClr val="tx1"/>
              </a:solidFill>
              <a:effectLst/>
              <a:latin typeface="Georgia" pitchFamily="18" charset="0"/>
              <a:ea typeface="바탕" pitchFamily="18" charset="-127"/>
              <a:cs typeface="Times New Roman" pitchFamily="18" charset="0"/>
            </a:endParaRPr>
          </a:p>
          <a:p>
            <a:pPr lvl="0" eaLnBrk="0" latinLnBrk="0" hangingPunct="0">
              <a:tabLst>
                <a:tab pos="1260475" algn="l"/>
              </a:tabLst>
            </a:pPr>
            <a:r>
              <a:rPr kumimoji="1" lang="en-GB" altLang="ko-KR" sz="2400" b="0" i="1" u="none" strike="noStrike" cap="none" normalizeH="0" baseline="0" dirty="0" smtClean="0">
                <a:ln>
                  <a:noFill/>
                </a:ln>
                <a:solidFill>
                  <a:schemeClr val="tx1"/>
                </a:solidFill>
                <a:effectLst/>
                <a:latin typeface="Arial"/>
                <a:ea typeface="바탕" pitchFamily="18" charset="-127"/>
                <a:cs typeface="Times New Roman" pitchFamily="18" charset="0"/>
              </a:rPr>
              <a:t>“</a:t>
            </a:r>
            <a:r>
              <a:rPr lang="en-GB" altLang="ko-KR" sz="2200" i="1" dirty="0" smtClean="0">
                <a:latin typeface="Times New Roman" pitchFamily="18" charset="0"/>
                <a:cs typeface="Times New Roman" pitchFamily="18" charset="0"/>
              </a:rPr>
              <a:t>To request Members concerned to take the necessary action to use SAREP and RADOB in BUFR by the end of 2010 with software assistance by the Republic of Korea if necessary, and to request the RSMC Tokyo to continue to disseminate both BUFR and alphanumeric SAREP and RADOB to the end of 2010</a:t>
            </a:r>
            <a:r>
              <a:rPr lang="en-GB" altLang="ko-KR" sz="2400" i="1" dirty="0" smtClean="0"/>
              <a:t>.</a:t>
            </a:r>
            <a:r>
              <a:rPr kumimoji="1" lang="en-GB" altLang="ko-KR" sz="2400" b="0" i="1" u="none" strike="noStrike" cap="none" normalizeH="0" baseline="0" dirty="0" smtClean="0">
                <a:ln>
                  <a:noFill/>
                </a:ln>
                <a:solidFill>
                  <a:schemeClr val="tx1"/>
                </a:solidFill>
                <a:effectLst/>
                <a:latin typeface="Arial"/>
                <a:ea typeface="PMingLiU" pitchFamily="18" charset="-120"/>
                <a:cs typeface="Times New Roman" pitchFamily="18" charset="0"/>
              </a:rPr>
              <a:t>”</a:t>
            </a:r>
            <a:r>
              <a:rPr kumimoji="1" lang="en-GB" altLang="ko-KR" sz="24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9698" name="Picture 3" descr="E:\[최은아]\기상청\매뉴얼\AS\Outline\A simbol_2.jpg"/>
          <p:cNvPicPr>
            <a:picLocks noChangeAspect="1" noChangeArrowheads="1"/>
          </p:cNvPicPr>
          <p:nvPr/>
        </p:nvPicPr>
        <p:blipFill>
          <a:blip r:embed="rId3" cstate="print"/>
          <a:srcRect/>
          <a:stretch>
            <a:fillRect/>
          </a:stretch>
        </p:blipFill>
        <p:spPr bwMode="auto">
          <a:xfrm>
            <a:off x="360363" y="6346825"/>
            <a:ext cx="935037" cy="312738"/>
          </a:xfrm>
          <a:prstGeom prst="rect">
            <a:avLst/>
          </a:prstGeom>
          <a:noFill/>
          <a:ln w="9525">
            <a:noFill/>
            <a:miter lim="800000"/>
            <a:headEnd/>
            <a:tailEnd/>
          </a:ln>
        </p:spPr>
      </p:pic>
      <p:sp>
        <p:nvSpPr>
          <p:cNvPr id="20483" name="Rectangle 16"/>
          <p:cNvSpPr>
            <a:spLocks noChangeArrowheads="1"/>
          </p:cNvSpPr>
          <p:nvPr/>
        </p:nvSpPr>
        <p:spPr bwMode="gray">
          <a:xfrm>
            <a:off x="-17463" y="222250"/>
            <a:ext cx="5957615" cy="719138"/>
          </a:xfrm>
          <a:prstGeom prst="rect">
            <a:avLst/>
          </a:prstGeom>
          <a:noFill/>
          <a:ln w="9525">
            <a:noFill/>
            <a:miter lim="800000"/>
            <a:headEnd/>
            <a:tailEnd/>
          </a:ln>
        </p:spPr>
        <p:txBody>
          <a:bodyPr wrap="none" anchor="ctr"/>
          <a:lstStyle/>
          <a:p>
            <a:pPr latinLnBrk="0">
              <a:lnSpc>
                <a:spcPct val="120000"/>
              </a:lnSpc>
              <a:defRPr/>
            </a:pPr>
            <a:r>
              <a:rPr lang="ko-KR" altLang="en-US" sz="3600" b="1" kern="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 </a:t>
            </a:r>
            <a:r>
              <a:rPr lang="en-US" altLang="ko-KR" sz="3600" b="1" kern="0" dirty="0" smtClean="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What We have Done:</a:t>
            </a:r>
            <a:endParaRPr kumimoji="0" lang="ko-KR" altLang="en-US" sz="360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HY동녘B"/>
            </a:endParaRPr>
          </a:p>
        </p:txBody>
      </p:sp>
      <p:sp>
        <p:nvSpPr>
          <p:cNvPr id="11" name="Rectangle 136"/>
          <p:cNvSpPr>
            <a:spLocks noChangeArrowheads="1"/>
          </p:cNvSpPr>
          <p:nvPr/>
        </p:nvSpPr>
        <p:spPr bwMode="auto">
          <a:xfrm>
            <a:off x="571472" y="1428736"/>
            <a:ext cx="8108181" cy="4448536"/>
          </a:xfrm>
          <a:prstGeom prst="roundRect">
            <a:avLst>
              <a:gd name="adj" fmla="val 6354"/>
            </a:avLst>
          </a:prstGeom>
          <a:solidFill>
            <a:sysClr val="window" lastClr="FFFFFF"/>
          </a:solidFill>
          <a:ln w="19050">
            <a:solidFill>
              <a:srgbClr val="003366"/>
            </a:solidFill>
            <a:round/>
            <a:headEnd/>
            <a:tailEnd/>
          </a:ln>
          <a:effectLst/>
          <a:scene3d>
            <a:camera prst="orthographicFront"/>
            <a:lightRig rig="threePt" dir="t"/>
          </a:scene3d>
          <a:sp3d>
            <a:bevelT w="152400" h="50800" prst="softRound"/>
          </a:sp3d>
        </p:spPr>
        <p:txBody>
          <a:bodyPr wrap="none" anchor="ctr"/>
          <a:lstStyle/>
          <a:p>
            <a:pPr marL="358775" indent="-269875" fontAlgn="auto" latinLnBrk="0">
              <a:spcBef>
                <a:spcPts val="0"/>
              </a:spcBef>
              <a:spcAft>
                <a:spcPts val="0"/>
              </a:spcAft>
              <a:buClr>
                <a:schemeClr val="tx2"/>
              </a:buClr>
              <a:buSzPct val="100000"/>
              <a:buFont typeface="Wingdings" pitchFamily="2" charset="2"/>
              <a:buChar char="ü"/>
              <a:tabLst>
                <a:tab pos="273050" algn="l"/>
              </a:tabLst>
              <a:defRPr/>
            </a:pPr>
            <a:endParaRPr kumimoji="0" lang="en-US" altLang="ko-KR" kern="0" dirty="0">
              <a:solidFill>
                <a:sysClr val="windowText" lastClr="000000"/>
              </a:solidFill>
              <a:latin typeface="산돌고딕B" pitchFamily="18" charset="-127"/>
              <a:ea typeface="산돌고딕B" pitchFamily="18" charset="-127"/>
            </a:endParaRPr>
          </a:p>
        </p:txBody>
      </p:sp>
      <p:sp>
        <p:nvSpPr>
          <p:cNvPr id="26625" name="Rectangle 1"/>
          <p:cNvSpPr>
            <a:spLocks noChangeArrowheads="1"/>
          </p:cNvSpPr>
          <p:nvPr/>
        </p:nvSpPr>
        <p:spPr bwMode="auto">
          <a:xfrm>
            <a:off x="611560" y="1886346"/>
            <a:ext cx="7992888"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rPr>
              <a:t>-</a:t>
            </a:r>
            <a:r>
              <a:rPr lang="en-US" altLang="ko-KR" sz="2400" dirty="0" smtClean="0">
                <a:latin typeface="Georgia" pitchFamily="18" charset="0"/>
              </a:rPr>
              <a:t>April, 2010 : Survey about the need of assistance by</a:t>
            </a:r>
          </a:p>
          <a:p>
            <a:r>
              <a:rPr lang="en-US" altLang="ko-KR" sz="2400" dirty="0" smtClean="0">
                <a:latin typeface="Georgia" pitchFamily="18" charset="0"/>
              </a:rPr>
              <a:t>         sending email to </a:t>
            </a:r>
            <a:r>
              <a:rPr lang="en-GB" altLang="ko-KR" sz="2400" dirty="0" smtClean="0">
                <a:latin typeface="Georgia" pitchFamily="18" charset="0"/>
              </a:rPr>
              <a:t>members (with Derek’s great help)</a:t>
            </a:r>
          </a:p>
          <a:p>
            <a:endPar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endParaRPr>
          </a:p>
          <a:p>
            <a:r>
              <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rPr>
              <a:t>-July, 2010 : </a:t>
            </a:r>
            <a:r>
              <a:rPr lang="en-US" altLang="ko-KR" sz="2400" dirty="0" smtClean="0">
                <a:latin typeface="Georgia" pitchFamily="18" charset="0"/>
              </a:rPr>
              <a:t>Summary of survey results and re-sending</a:t>
            </a:r>
          </a:p>
          <a:p>
            <a:r>
              <a:rPr lang="en-US" altLang="ko-KR" sz="2400" dirty="0" smtClean="0">
                <a:latin typeface="Georgia" pitchFamily="18" charset="0"/>
              </a:rPr>
              <a:t>        out the email </a:t>
            </a:r>
            <a:r>
              <a:rPr lang="en-GB" altLang="ko-KR" sz="2400" dirty="0" smtClean="0">
                <a:latin typeface="Georgia" pitchFamily="18" charset="0"/>
              </a:rPr>
              <a:t>to see if there is any assistance </a:t>
            </a:r>
            <a:endPar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endParaRPr>
          </a:p>
          <a:p>
            <a:r>
              <a:rPr lang="en-US" altLang="ko-KR" sz="2000" dirty="0" smtClean="0">
                <a:latin typeface="Times New Roman" pitchFamily="18" charset="0"/>
                <a:cs typeface="Times New Roman" pitchFamily="18" charset="0"/>
              </a:rPr>
              <a:t>     * Responded or No need assistantance : China, Hong Kong, Japan, </a:t>
            </a:r>
          </a:p>
          <a:p>
            <a:r>
              <a:rPr lang="en-US" altLang="ko-KR" sz="2000" dirty="0" smtClean="0">
                <a:latin typeface="Times New Roman" pitchFamily="18" charset="0"/>
                <a:cs typeface="Times New Roman" pitchFamily="18" charset="0"/>
              </a:rPr>
              <a:t>                               Macau, Malysia, Thailand, USA</a:t>
            </a:r>
            <a:endParaRPr lang="ko-KR" altLang="ko-KR" sz="2000" dirty="0" smtClean="0">
              <a:latin typeface="Times New Roman" pitchFamily="18" charset="0"/>
              <a:cs typeface="Times New Roman" pitchFamily="18" charset="0"/>
            </a:endParaRPr>
          </a:p>
          <a:p>
            <a:r>
              <a:rPr lang="en-GB" altLang="ko-KR" sz="2000" dirty="0" smtClean="0">
                <a:latin typeface="Times New Roman" pitchFamily="18" charset="0"/>
                <a:cs typeface="Times New Roman" pitchFamily="18" charset="0"/>
              </a:rPr>
              <a:t>     * No response : Cambodia, Lao PDR, DPRK, Phillippine</a:t>
            </a:r>
          </a:p>
          <a:p>
            <a:endParaRPr kumimoji="1" lang="en-US" altLang="ko-KR" sz="2000" b="0" i="0" u="none" strike="noStrike" cap="none" normalizeH="0" baseline="0" dirty="0" smtClean="0">
              <a:ln>
                <a:noFill/>
              </a:ln>
              <a:solidFill>
                <a:schemeClr val="tx1"/>
              </a:solidFill>
              <a:effectLst/>
              <a:latin typeface="Times New Roman" pitchFamily="18" charset="0"/>
              <a:ea typeface="돋움" pitchFamily="50" charset="-127"/>
              <a:cs typeface="Times New Roman" pitchFamily="18" charset="0"/>
            </a:endParaRPr>
          </a:p>
          <a:p>
            <a:pPr lvl="0" indent="82550"/>
            <a:r>
              <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rPr>
              <a:t>-Aug.,</a:t>
            </a:r>
            <a:r>
              <a:rPr kumimoji="1" lang="en-US" altLang="ko-KR" sz="2400" b="0" i="0" u="none" strike="noStrike" cap="none" normalizeH="0" dirty="0" smtClean="0">
                <a:ln>
                  <a:noFill/>
                </a:ln>
                <a:solidFill>
                  <a:schemeClr val="tx1"/>
                </a:solidFill>
                <a:effectLst/>
                <a:latin typeface="Georgia" pitchFamily="18" charset="0"/>
                <a:ea typeface="돋움" pitchFamily="50" charset="-127"/>
                <a:cs typeface="Times New Roman" pitchFamily="18" charset="0"/>
              </a:rPr>
              <a:t> 2010 : </a:t>
            </a:r>
            <a:r>
              <a:rPr lang="en-GB" altLang="ko-KR" sz="2400" dirty="0" smtClean="0">
                <a:latin typeface="Times New Roman" pitchFamily="18" charset="0"/>
                <a:cs typeface="Times New Roman" pitchFamily="18" charset="0"/>
              </a:rPr>
              <a:t>Singapore request arrived</a:t>
            </a:r>
            <a:endParaRPr lang="en-US" altLang="ko-KR" sz="2400" dirty="0" smtClean="0">
              <a:latin typeface="Times New Roman" pitchFamily="18" charset="0"/>
              <a:ea typeface="돋움" pitchFamily="50" charset="-127"/>
              <a:cs typeface="Times New Roman" pitchFamily="18" charset="0"/>
            </a:endParaRPr>
          </a:p>
          <a:p>
            <a:pPr lvl="0" indent="82550"/>
            <a:endParaRPr kumimoji="1" lang="en-US" altLang="ko-KR" sz="2400" b="0" i="0" u="none" strike="noStrike" cap="none" normalizeH="0" baseline="0" dirty="0" smtClean="0">
              <a:ln>
                <a:noFill/>
              </a:ln>
              <a:solidFill>
                <a:schemeClr val="tx1"/>
              </a:solidFill>
              <a:effectLst/>
              <a:latin typeface="Georgia" pitchFamily="18" charset="0"/>
              <a:ea typeface="돋움" pitchFamily="50" charset="-127"/>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9698" name="Picture 3" descr="E:\[최은아]\기상청\매뉴얼\AS\Outline\A simbol_2.jpg"/>
          <p:cNvPicPr>
            <a:picLocks noChangeAspect="1" noChangeArrowheads="1"/>
          </p:cNvPicPr>
          <p:nvPr/>
        </p:nvPicPr>
        <p:blipFill>
          <a:blip r:embed="rId3" cstate="print"/>
          <a:srcRect/>
          <a:stretch>
            <a:fillRect/>
          </a:stretch>
        </p:blipFill>
        <p:spPr bwMode="auto">
          <a:xfrm>
            <a:off x="360363" y="6346825"/>
            <a:ext cx="935037" cy="312738"/>
          </a:xfrm>
          <a:prstGeom prst="rect">
            <a:avLst/>
          </a:prstGeom>
          <a:noFill/>
          <a:ln w="9525">
            <a:noFill/>
            <a:miter lim="800000"/>
            <a:headEnd/>
            <a:tailEnd/>
          </a:ln>
        </p:spPr>
      </p:pic>
      <p:sp>
        <p:nvSpPr>
          <p:cNvPr id="20483" name="Rectangle 16"/>
          <p:cNvSpPr>
            <a:spLocks noChangeArrowheads="1"/>
          </p:cNvSpPr>
          <p:nvPr/>
        </p:nvSpPr>
        <p:spPr bwMode="gray">
          <a:xfrm>
            <a:off x="-17463" y="222250"/>
            <a:ext cx="5957615" cy="719138"/>
          </a:xfrm>
          <a:prstGeom prst="rect">
            <a:avLst/>
          </a:prstGeom>
          <a:noFill/>
          <a:ln w="9525">
            <a:noFill/>
            <a:miter lim="800000"/>
            <a:headEnd/>
            <a:tailEnd/>
          </a:ln>
        </p:spPr>
        <p:txBody>
          <a:bodyPr wrap="none" anchor="ctr"/>
          <a:lstStyle/>
          <a:p>
            <a:pPr latinLnBrk="0">
              <a:lnSpc>
                <a:spcPct val="120000"/>
              </a:lnSpc>
              <a:defRPr/>
            </a:pPr>
            <a:r>
              <a:rPr lang="ko-KR" altLang="en-US" sz="3600" b="1" kern="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 </a:t>
            </a:r>
            <a:r>
              <a:rPr lang="en-US" altLang="ko-KR" sz="3600" b="1" kern="0" dirty="0" smtClean="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Future plan:</a:t>
            </a:r>
            <a:endParaRPr kumimoji="0" lang="ko-KR" altLang="en-US" sz="360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HY동녘B"/>
            </a:endParaRPr>
          </a:p>
        </p:txBody>
      </p:sp>
      <p:sp>
        <p:nvSpPr>
          <p:cNvPr id="11" name="Rectangle 136"/>
          <p:cNvSpPr>
            <a:spLocks noChangeArrowheads="1"/>
          </p:cNvSpPr>
          <p:nvPr/>
        </p:nvSpPr>
        <p:spPr bwMode="auto">
          <a:xfrm>
            <a:off x="571472" y="1428736"/>
            <a:ext cx="8108181" cy="3728456"/>
          </a:xfrm>
          <a:prstGeom prst="roundRect">
            <a:avLst>
              <a:gd name="adj" fmla="val 6354"/>
            </a:avLst>
          </a:prstGeom>
          <a:solidFill>
            <a:sysClr val="window" lastClr="FFFFFF"/>
          </a:solidFill>
          <a:ln w="19050">
            <a:solidFill>
              <a:srgbClr val="003366"/>
            </a:solidFill>
            <a:round/>
            <a:headEnd/>
            <a:tailEnd/>
          </a:ln>
          <a:effectLst/>
          <a:scene3d>
            <a:camera prst="orthographicFront"/>
            <a:lightRig rig="threePt" dir="t"/>
          </a:scene3d>
          <a:sp3d>
            <a:bevelT w="152400" h="50800" prst="softRound"/>
          </a:sp3d>
        </p:spPr>
        <p:txBody>
          <a:bodyPr wrap="none" anchor="ctr"/>
          <a:lstStyle/>
          <a:p>
            <a:pPr marL="358775" indent="-269875" fontAlgn="auto" latinLnBrk="0">
              <a:spcBef>
                <a:spcPts val="0"/>
              </a:spcBef>
              <a:spcAft>
                <a:spcPts val="0"/>
              </a:spcAft>
              <a:buClr>
                <a:schemeClr val="tx2"/>
              </a:buClr>
              <a:buSzPct val="100000"/>
              <a:buFont typeface="Wingdings" pitchFamily="2" charset="2"/>
              <a:buChar char="ü"/>
              <a:tabLst>
                <a:tab pos="273050" algn="l"/>
              </a:tabLst>
              <a:defRPr/>
            </a:pPr>
            <a:endParaRPr kumimoji="0" lang="en-US" altLang="ko-KR" kern="0" dirty="0">
              <a:solidFill>
                <a:sysClr val="windowText" lastClr="000000"/>
              </a:solidFill>
              <a:latin typeface="산돌고딕B" pitchFamily="18" charset="-127"/>
              <a:ea typeface="산돌고딕B" pitchFamily="18" charset="-127"/>
            </a:endParaRPr>
          </a:p>
        </p:txBody>
      </p:sp>
      <p:sp>
        <p:nvSpPr>
          <p:cNvPr id="28673" name="Rectangle 1"/>
          <p:cNvSpPr>
            <a:spLocks noChangeArrowheads="1"/>
          </p:cNvSpPr>
          <p:nvPr/>
        </p:nvSpPr>
        <p:spPr bwMode="auto">
          <a:xfrm>
            <a:off x="683568" y="1916832"/>
            <a:ext cx="7704856"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altLang="ko-KR" sz="2800" dirty="0" smtClean="0">
                <a:latin typeface="Georgia" pitchFamily="18" charset="0"/>
              </a:rPr>
              <a:t>-Oct. –Dec.,  2010 : Keep providing support </a:t>
            </a:r>
          </a:p>
          <a:p>
            <a:r>
              <a:rPr lang="en-US" altLang="ko-KR" sz="2800" dirty="0" smtClean="0">
                <a:latin typeface="Georgia" pitchFamily="18" charset="0"/>
              </a:rPr>
              <a:t>             technical assistance for any request </a:t>
            </a:r>
            <a:endParaRPr lang="ko-KR" altLang="ko-KR" sz="2800" dirty="0" smtClean="0">
              <a:latin typeface="Georgia" pitchFamily="18" charset="0"/>
            </a:endParaRPr>
          </a:p>
          <a:p>
            <a:endParaRPr lang="en-US" altLang="ko-KR" sz="2800" dirty="0" smtClean="0"/>
          </a:p>
          <a:p>
            <a:r>
              <a:rPr kumimoji="1" lang="en-US" altLang="ko-KR" sz="2800" b="0" i="0" u="none" strike="noStrike" cap="none" normalizeH="0" baseline="0" dirty="0" smtClean="0">
                <a:ln>
                  <a:noFill/>
                </a:ln>
                <a:solidFill>
                  <a:schemeClr val="tx1"/>
                </a:solidFill>
                <a:effectLst/>
                <a:latin typeface="Times New Roman" pitchFamily="18" charset="0"/>
                <a:ea typeface="돋움" pitchFamily="50" charset="-127"/>
                <a:cs typeface="Times New Roman" pitchFamily="18" charset="0"/>
              </a:rPr>
              <a:t>-Jan, 2011 : Report the final results during TC43</a:t>
            </a:r>
            <a:r>
              <a:rPr kumimoji="1" lang="en-US" altLang="ko-KR" sz="2800" b="0" i="0" u="none" strike="noStrike" cap="none" normalizeH="0" dirty="0" smtClean="0">
                <a:ln>
                  <a:noFill/>
                </a:ln>
                <a:solidFill>
                  <a:schemeClr val="tx1"/>
                </a:solidFill>
                <a:effectLst/>
                <a:latin typeface="Times New Roman" pitchFamily="18" charset="0"/>
                <a:ea typeface="돋움" pitchFamily="50" charset="-127"/>
                <a:cs typeface="Times New Roman" pitchFamily="18" charset="0"/>
              </a:rPr>
              <a:t>  </a:t>
            </a:r>
            <a:endParaRPr kumimoji="1" lang="en-US" altLang="ko-KR" sz="2800" b="0" i="0" u="none" strike="noStrike" cap="none" normalizeH="0" baseline="0" dirty="0" smtClean="0">
              <a:ln>
                <a:noFill/>
              </a:ln>
              <a:solidFill>
                <a:schemeClr val="tx1"/>
              </a:solidFill>
              <a:effectLst/>
              <a:latin typeface="Times New Roman" pitchFamily="18" charset="0"/>
              <a:ea typeface="돋움" pitchFamily="50" charset="-127"/>
              <a:cs typeface="Times New Roman" pitchFamily="18" charset="0"/>
            </a:endParaRPr>
          </a:p>
          <a:p>
            <a:pPr indent="330200" eaLnBrk="0" latinLnBrk="0" hangingPunct="0"/>
            <a:r>
              <a:rPr lang="en-US" altLang="ko-KR" sz="2800" dirty="0" smtClean="0">
                <a:latin typeface="Times New Roman" pitchFamily="18" charset="0"/>
                <a:ea typeface="돋움" pitchFamily="50" charset="-127"/>
                <a:cs typeface="Times New Roman" pitchFamily="18" charset="0"/>
              </a:rPr>
              <a:t>     </a:t>
            </a:r>
            <a:r>
              <a:rPr kumimoji="1" lang="en-US" altLang="ko-KR" sz="2800" b="0" i="0" u="none" strike="noStrike" cap="none" normalizeH="0" baseline="0" dirty="0" smtClean="0">
                <a:ln>
                  <a:noFill/>
                </a:ln>
                <a:solidFill>
                  <a:schemeClr val="tx1"/>
                </a:solidFill>
                <a:effectLst/>
                <a:latin typeface="Times New Roman" pitchFamily="18" charset="0"/>
                <a:ea typeface="돋움" pitchFamily="50" charset="-127"/>
                <a:cs typeface="Times New Roman" pitchFamily="18" charset="0"/>
              </a:rPr>
              <a:t>  </a:t>
            </a:r>
            <a:r>
              <a:rPr kumimoji="1" lang="en-US" altLang="ko-KR" sz="2800" b="0" i="0" u="none" strike="noStrike" cap="none" normalizeH="0" dirty="0" smtClean="0">
                <a:ln>
                  <a:noFill/>
                </a:ln>
                <a:solidFill>
                  <a:schemeClr val="tx1"/>
                </a:solidFill>
                <a:effectLst/>
                <a:latin typeface="Times New Roman" pitchFamily="18" charset="0"/>
                <a:ea typeface="돋움" pitchFamily="50" charset="-127"/>
                <a:cs typeface="Times New Roman" pitchFamily="18" charset="0"/>
              </a:rPr>
              <a:t> </a:t>
            </a:r>
            <a:r>
              <a:rPr kumimoji="1" lang="en-US" altLang="ko-KR" sz="2800" b="0" i="0" u="none" strike="noStrike" cap="none" normalizeH="0" baseline="0" dirty="0" smtClean="0">
                <a:ln>
                  <a:noFill/>
                </a:ln>
                <a:solidFill>
                  <a:schemeClr val="tx1"/>
                </a:solidFill>
                <a:effectLst/>
                <a:latin typeface="Times New Roman" pitchFamily="18" charset="0"/>
                <a:ea typeface="돋움" pitchFamily="50" charset="-127"/>
                <a:cs typeface="Times New Roman" pitchFamily="18" charset="0"/>
              </a:rPr>
              <a:t>in Jeju, Korea</a:t>
            </a:r>
            <a:endParaRPr kumimoji="1" lang="en-US" altLang="ko-KR" sz="28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29698" name="Picture 3" descr="E:\[최은아]\기상청\매뉴얼\AS\Outline\A simbol_2.jpg"/>
          <p:cNvPicPr>
            <a:picLocks noChangeAspect="1" noChangeArrowheads="1"/>
          </p:cNvPicPr>
          <p:nvPr/>
        </p:nvPicPr>
        <p:blipFill>
          <a:blip r:embed="rId3" cstate="print"/>
          <a:srcRect/>
          <a:stretch>
            <a:fillRect/>
          </a:stretch>
        </p:blipFill>
        <p:spPr bwMode="auto">
          <a:xfrm>
            <a:off x="360363" y="6346825"/>
            <a:ext cx="935037" cy="312738"/>
          </a:xfrm>
          <a:prstGeom prst="rect">
            <a:avLst/>
          </a:prstGeom>
          <a:noFill/>
          <a:ln w="9525">
            <a:noFill/>
            <a:miter lim="800000"/>
            <a:headEnd/>
            <a:tailEnd/>
          </a:ln>
        </p:spPr>
      </p:pic>
      <p:sp>
        <p:nvSpPr>
          <p:cNvPr id="20483" name="Rectangle 16"/>
          <p:cNvSpPr>
            <a:spLocks noChangeArrowheads="1"/>
          </p:cNvSpPr>
          <p:nvPr/>
        </p:nvSpPr>
        <p:spPr bwMode="gray">
          <a:xfrm>
            <a:off x="-17463" y="222250"/>
            <a:ext cx="6533679" cy="719138"/>
          </a:xfrm>
          <a:prstGeom prst="rect">
            <a:avLst/>
          </a:prstGeom>
          <a:noFill/>
          <a:ln w="9525">
            <a:noFill/>
            <a:miter lim="800000"/>
            <a:headEnd/>
            <a:tailEnd/>
          </a:ln>
        </p:spPr>
        <p:txBody>
          <a:bodyPr wrap="none" anchor="ctr"/>
          <a:lstStyle/>
          <a:p>
            <a:pPr latinLnBrk="0">
              <a:lnSpc>
                <a:spcPct val="120000"/>
              </a:lnSpc>
              <a:defRPr/>
            </a:pPr>
            <a:r>
              <a:rPr lang="ko-KR" altLang="en-US" sz="3600" b="1" kern="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mj-cs"/>
              </a:rPr>
              <a:t> </a:t>
            </a:r>
            <a:endParaRPr kumimoji="0" lang="ko-KR" altLang="en-US" sz="3600" dirty="0">
              <a:solidFill>
                <a:srgbClr val="99CC00"/>
              </a:solidFill>
              <a:effectLst>
                <a:outerShdw blurRad="38100" dist="38100" dir="2700000" algn="tl">
                  <a:srgbClr val="000000">
                    <a:alpha val="43137"/>
                  </a:srgbClr>
                </a:outerShdw>
              </a:effectLst>
              <a:latin typeface="HY견고딕" pitchFamily="18" charset="-127"/>
              <a:ea typeface="HY견고딕" pitchFamily="18" charset="-127"/>
              <a:cs typeface="HY동녘B"/>
            </a:endParaRPr>
          </a:p>
        </p:txBody>
      </p:sp>
      <p:sp>
        <p:nvSpPr>
          <p:cNvPr id="26625" name="Rectangle 1"/>
          <p:cNvSpPr>
            <a:spLocks noChangeArrowheads="1"/>
          </p:cNvSpPr>
          <p:nvPr/>
        </p:nvSpPr>
        <p:spPr bwMode="auto">
          <a:xfrm>
            <a:off x="1259632" y="2564904"/>
            <a:ext cx="705678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82550" algn="l" defTabSz="914400" rtl="0" eaLnBrk="1" fontAlgn="base" latinLnBrk="1" hangingPunct="1">
              <a:lnSpc>
                <a:spcPct val="100000"/>
              </a:lnSpc>
              <a:spcBef>
                <a:spcPct val="0"/>
              </a:spcBef>
              <a:spcAft>
                <a:spcPct val="0"/>
              </a:spcAft>
              <a:buClrTx/>
              <a:buSzTx/>
              <a:buFontTx/>
              <a:buNone/>
              <a:tabLst/>
            </a:pPr>
            <a:r>
              <a:rPr lang="en-US" altLang="ko-KR" sz="2400" dirty="0" smtClean="0">
                <a:latin typeface="Georgia" pitchFamily="18" charset="0"/>
                <a:ea typeface="돋움" pitchFamily="50" charset="-127"/>
                <a:cs typeface="Times New Roman" pitchFamily="18" charset="0"/>
              </a:rPr>
              <a:t> </a:t>
            </a:r>
            <a:r>
              <a:rPr lang="en-US" altLang="ko-KR" sz="3600" dirty="0" smtClean="0">
                <a:latin typeface="Georgia" pitchFamily="18" charset="0"/>
                <a:ea typeface="돋움" pitchFamily="50" charset="-127"/>
                <a:cs typeface="Times New Roman" pitchFamily="18" charset="0"/>
              </a:rPr>
              <a:t> THANKS for your attention!!!</a:t>
            </a:r>
            <a:endParaRPr kumimoji="1" lang="en-US" altLang="ko-KR" sz="3600" b="0" i="0" u="none" strike="noStrike" cap="none" normalizeH="0" baseline="0" dirty="0" smtClean="0">
              <a:ln>
                <a:noFill/>
              </a:ln>
              <a:solidFill>
                <a:schemeClr val="tx1"/>
              </a:solidFill>
              <a:effectLst/>
              <a:latin typeface="Georgia" pitchFamily="18" charset="0"/>
              <a:ea typeface="굴림" pitchFamily="50" charset="-127"/>
              <a:cs typeface="굴림" pitchFamily="50" charset="-127"/>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기본 디자인">
  <a:themeElements>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기본 디자인">
      <a:majorFont>
        <a:latin typeface="굴림"/>
        <a:ea typeface="굴림"/>
        <a:cs typeface=""/>
      </a:majorFont>
      <a:minorFont>
        <a:latin typeface="굴림"/>
        <a:ea typeface="굴림"/>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기본 디자인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기본 디자인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기본 디자인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기본 디자인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기본 디자인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기본 디자인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기본 디자인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기본 디자인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기본 디자인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기본 디자인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기본 디자인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기본 디자인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2306</TotalTime>
  <Words>261</Words>
  <Application>Microsoft Office PowerPoint</Application>
  <PresentationFormat>화면 슬라이드 쇼(4:3)</PresentationFormat>
  <Paragraphs>30</Paragraphs>
  <Slides>5</Slides>
  <Notes>0</Notes>
  <HiddenSlides>0</HiddenSlides>
  <MMClips>0</MMClips>
  <ScaleCrop>false</ScaleCrop>
  <HeadingPairs>
    <vt:vector size="4" baseType="variant">
      <vt:variant>
        <vt:lpstr>테마</vt:lpstr>
      </vt:variant>
      <vt:variant>
        <vt:i4>1</vt:i4>
      </vt:variant>
      <vt:variant>
        <vt:lpstr>슬라이드 제목</vt:lpstr>
      </vt:variant>
      <vt:variant>
        <vt:i4>5</vt:i4>
      </vt:variant>
    </vt:vector>
  </HeadingPairs>
  <TitlesOfParts>
    <vt:vector size="6" baseType="lpstr">
      <vt:lpstr>기본 디자인</vt:lpstr>
      <vt:lpstr>슬라이드 1</vt:lpstr>
      <vt:lpstr>슬라이드 2</vt:lpstr>
      <vt:lpstr>슬라이드 3</vt:lpstr>
      <vt:lpstr>슬라이드 4</vt:lpstr>
      <vt:lpstr>슬라이드 5</vt:lpstr>
    </vt:vector>
  </TitlesOfParts>
  <Company>태풍황사팀</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태풍마을</dc:creator>
  <cp:lastModifiedBy>typhoon</cp:lastModifiedBy>
  <cp:revision>201</cp:revision>
  <dcterms:created xsi:type="dcterms:W3CDTF">2009-08-12T04:07:15Z</dcterms:created>
  <dcterms:modified xsi:type="dcterms:W3CDTF">2010-09-07T02:03:36Z</dcterms:modified>
</cp:coreProperties>
</file>